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842"/>
    <a:srgbClr val="FFC2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C93-5AE8-47A1-BC55-F3FB75FD172B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AC6E-D503-4CAC-9CC1-6788AFF4E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C93-5AE8-47A1-BC55-F3FB75FD172B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AC6E-D503-4CAC-9CC1-6788AFF4E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C93-5AE8-47A1-BC55-F3FB75FD172B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AC6E-D503-4CAC-9CC1-6788AFF4E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C93-5AE8-47A1-BC55-F3FB75FD172B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AC6E-D503-4CAC-9CC1-6788AFF4E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C93-5AE8-47A1-BC55-F3FB75FD172B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AC6E-D503-4CAC-9CC1-6788AFF4E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C93-5AE8-47A1-BC55-F3FB75FD172B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AC6E-D503-4CAC-9CC1-6788AFF4E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C93-5AE8-47A1-BC55-F3FB75FD172B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AC6E-D503-4CAC-9CC1-6788AFF4E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C93-5AE8-47A1-BC55-F3FB75FD172B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AC6E-D503-4CAC-9CC1-6788AFF4E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C93-5AE8-47A1-BC55-F3FB75FD172B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AC6E-D503-4CAC-9CC1-6788AFF4E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C93-5AE8-47A1-BC55-F3FB75FD172B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AC6E-D503-4CAC-9CC1-6788AFF4E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C93-5AE8-47A1-BC55-F3FB75FD172B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AC6E-D503-4CAC-9CC1-6788AFF4E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8FC93-5AE8-47A1-BC55-F3FB75FD172B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6AC6E-D503-4CAC-9CC1-6788AFF4E5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081182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C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743200"/>
            <a:ext cx="400244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4784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Oklahoma Governor’s Twitter Page </a:t>
            </a:r>
            <a:endParaRPr lang="en-US" sz="2800" b="1" dirty="0">
              <a:solidFill>
                <a:srgbClr val="F47842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69000"/>
            <a:ext cx="95123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C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399"/>
            <a:ext cx="5715000" cy="62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1"/>
            <a:ext cx="8991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4784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City of Moore’s Facebook Page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69000"/>
            <a:ext cx="95123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C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458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solidFill>
                  <a:srgbClr val="F4784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AirBnb Page for Hurricane Sandy</a:t>
            </a:r>
            <a:endParaRPr lang="en-US" sz="2800" b="1" dirty="0">
              <a:solidFill>
                <a:srgbClr val="F47842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69000"/>
            <a:ext cx="95123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U.S. House of Representatives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acorbett</dc:creator>
  <cp:lastModifiedBy>acorbett</cp:lastModifiedBy>
  <cp:revision>5</cp:revision>
  <dcterms:created xsi:type="dcterms:W3CDTF">2013-06-03T17:43:51Z</dcterms:created>
  <dcterms:modified xsi:type="dcterms:W3CDTF">2013-06-03T18:09:50Z</dcterms:modified>
</cp:coreProperties>
</file>